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75"/>
    <p:restoredTop sz="95659"/>
  </p:normalViewPr>
  <p:slideViewPr>
    <p:cSldViewPr snapToGrid="0" snapToObjects="1">
      <p:cViewPr>
        <p:scale>
          <a:sx n="127" d="100"/>
          <a:sy n="127" d="100"/>
        </p:scale>
        <p:origin x="344" y="-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99361" y="1724251"/>
                <a:ext cx="10083808" cy="38341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a:p>
                <a:pPr marL="457200" indent="-457200" defTabSz="457200" latinLnBrk="1" hangingPunct="0">
                  <a:buFont typeface="+mj-lt"/>
                  <a:buAutoNum type="arabicPeriod"/>
                </a:pPr>
                <a:r>
                  <a:rPr lang="en-US" sz="2000" dirty="0">
                    <a:solidFill>
                      <a:srgbClr val="000000"/>
                    </a:solidFill>
                    <a:cs typeface="Calibri"/>
                    <a:sym typeface="Calibri"/>
                  </a:rPr>
                  <a:t>Show circuits (A) and (B) have the same impedance</a:t>
                </a:r>
              </a:p>
              <a:p>
                <a:pPr marL="457200" indent="-457200" defTabSz="457200" latinLnBrk="1"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oMath>
                </a14:m>
                <a:r>
                  <a:rPr lang="en-US" sz="2000" dirty="0">
                    <a:solidFill>
                      <a:srgbClr val="000000"/>
                    </a:solidFill>
                    <a:cs typeface="Calibri"/>
                    <a:sym typeface="Calibri"/>
                  </a:rPr>
                  <a:t> </a:t>
                </a:r>
              </a:p>
              <a:p>
                <a:pPr marL="457200" indent="-457200" defTabSz="457200" latinLnBrk="1"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9361" y="1724251"/>
                <a:ext cx="10083808" cy="3834126"/>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2806183"/>
            <a:ext cx="760842" cy="1568180"/>
            <a:chOff x="8851640" y="2790278"/>
            <a:chExt cx="760842" cy="1568180"/>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9146600" y="2790278"/>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9250741" y="3510044"/>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014559"/>
            <a:ext cx="1405894" cy="1611474"/>
            <a:chOff x="9031665" y="1449120"/>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9418303" y="1449120"/>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655136" y="4644096"/>
            <a:ext cx="326896"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64D9CA37-CABD-4C49-9834-36FA680BDFB2}"/>
              </a:ext>
            </a:extLst>
          </p:cNvPr>
          <p:cNvGrpSpPr/>
          <p:nvPr/>
        </p:nvGrpSpPr>
        <p:grpSpPr>
          <a:xfrm>
            <a:off x="9390534" y="4919804"/>
            <a:ext cx="2800496" cy="1023377"/>
            <a:chOff x="8472473" y="5014274"/>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8477395" y="548405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8549504" y="594024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8472473" y="584562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9719030" y="538855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9485924" y="551527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9317969" y="538127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8475783" y="529756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8549504" y="538127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10342798" y="5452876"/>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8953697" y="507430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0178167" y="538856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8933843" y="501427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0141945" y="529144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TextBox 106">
              <a:extLst>
                <a:ext uri="{FF2B5EF4-FFF2-40B4-BE49-F238E27FC236}">
                  <a16:creationId xmlns:a16="http://schemas.microsoft.com/office/drawing/2014/main" id="{7C0B2A6B-7369-B94F-9429-C48B4139AAB2}"/>
                </a:ext>
              </a:extLst>
            </p:cNvPr>
            <p:cNvSpPr txBox="1"/>
            <p:nvPr/>
          </p:nvSpPr>
          <p:spPr>
            <a:xfrm>
              <a:off x="10188060" y="5064923"/>
              <a:ext cx="379163" cy="338554"/>
            </a:xfrm>
            <a:prstGeom prst="rect">
              <a:avLst/>
            </a:prstGeom>
            <a:noFill/>
          </p:spPr>
          <p:txBody>
            <a:bodyPr wrap="square" rtlCol="0">
              <a:spAutoFit/>
            </a:bodyPr>
            <a:lstStyle/>
            <a:p>
              <a:r>
                <a:rPr lang="en-US" sz="1600" dirty="0"/>
                <a:t>V</a:t>
              </a:r>
              <a:endParaRPr lang="en-US" sz="16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a:rPr lang="en-US" sz="2000" b="0" i="1" smtClean="0">
                        <a:solidFill>
                          <a:srgbClr val="000000"/>
                        </a:solidFill>
                        <a:latin typeface="Cambria Math" panose="02040503050406030204" pitchFamily="18" charset="0"/>
                        <a:ea typeface="Calibri"/>
                        <a:cs typeface="Calibri"/>
                        <a:sym typeface="Calibri"/>
                      </a:rPr>
                      <m:t>𝑛𝑠</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𝑝𝑝</m:t>
                        </m:r>
                      </m:sub>
                    </m:sSub>
                  </m:oMath>
                </a14:m>
                <a:r>
                  <a:rPr lang="en-US" sz="2000"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with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Remove the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50</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to calculate L, and C for the coax</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670" t="-477" r="-55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93" name="Group 92">
            <a:extLst>
              <a:ext uri="{FF2B5EF4-FFF2-40B4-BE49-F238E27FC236}">
                <a16:creationId xmlns:a16="http://schemas.microsoft.com/office/drawing/2014/main" id="{29A641E1-30D4-1F47-BE74-4A493785EDF6}"/>
              </a:ext>
            </a:extLst>
          </p:cNvPr>
          <p:cNvGrpSpPr/>
          <p:nvPr/>
        </p:nvGrpSpPr>
        <p:grpSpPr>
          <a:xfrm>
            <a:off x="7221748" y="802767"/>
            <a:ext cx="5101819" cy="1832732"/>
            <a:chOff x="7245354" y="1415467"/>
            <a:chExt cx="5101819" cy="1832732"/>
          </a:xfrm>
        </p:grpSpPr>
        <mc:AlternateContent xmlns:mc="http://schemas.openxmlformats.org/markup-compatibility/2006">
          <mc:Choice xmlns:a14="http://schemas.microsoft.com/office/drawing/2010/main" Requires="a14">
            <p:sp>
              <p:nvSpPr>
                <p:cNvPr id="94" name="TextBox 93">
                  <a:extLst>
                    <a:ext uri="{FF2B5EF4-FFF2-40B4-BE49-F238E27FC236}">
                      <a16:creationId xmlns:a16="http://schemas.microsoft.com/office/drawing/2014/main" id="{45565AE4-BF9C-5F4A-898C-95AFC5DD1831}"/>
                    </a:ext>
                  </a:extLst>
                </p:cNvPr>
                <p:cNvSpPr txBox="1"/>
                <p:nvPr/>
              </p:nvSpPr>
              <p:spPr>
                <a:xfrm>
                  <a:off x="11803268" y="22352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803268" y="2235277"/>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817529" y="10109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47163" y="21486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65374" y="20895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97242" y="14154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521593" y="25178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101177" y="25031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4576D0BA-D219-0F46-BBEF-12A328DEC1DF}"/>
                    </a:ext>
                  </a:extLst>
                </p:cNvPr>
                <p:cNvSpPr txBox="1"/>
                <p:nvPr/>
              </p:nvSpPr>
              <p:spPr>
                <a:xfrm>
                  <a:off x="8321335" y="21871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321335" y="2187124"/>
                  <a:ext cx="543905" cy="307775"/>
                </a:xfrm>
                <a:prstGeom prst="rect">
                  <a:avLst/>
                </a:prstGeom>
                <a:blipFill>
                  <a:blip r:embed="rId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86760" y="23241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408039" y="17627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103239" y="21382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122289" y="27437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122290" y="29249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510902" y="25031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34174" y="21100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62362" y="2460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94469" y="25027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94469" y="28720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41C20F50-FEA0-7F41-B156-3BC976E45718}"/>
                    </a:ext>
                  </a:extLst>
                </p:cNvPr>
                <p:cNvSpPr txBox="1"/>
                <p:nvPr/>
              </p:nvSpPr>
              <p:spPr>
                <a:xfrm>
                  <a:off x="11568612" y="17968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68612" y="17968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4B38B80E-A66D-1C47-B38A-C6F58A6DE48A}"/>
                    </a:ext>
                  </a:extLst>
                </p:cNvPr>
                <p:cNvSpPr txBox="1"/>
                <p:nvPr/>
              </p:nvSpPr>
              <p:spPr>
                <a:xfrm>
                  <a:off x="7694295" y="20160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94295" y="20160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D58D075D-2824-9741-9E7A-56541CAB1092}"/>
                    </a:ext>
                  </a:extLst>
                </p:cNvPr>
                <p:cNvSpPr txBox="1"/>
                <p:nvPr/>
              </p:nvSpPr>
              <p:spPr>
                <a:xfrm>
                  <a:off x="7245354" y="15065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45354" y="1506504"/>
                  <a:ext cx="2063881" cy="307775"/>
                </a:xfrm>
                <a:prstGeom prst="rect">
                  <a:avLst/>
                </a:prstGeom>
                <a:blipFill>
                  <a:blip r:embed="rId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E3EBEA20-8ABE-3447-ABA9-3E1E4D1121D1}"/>
                    </a:ext>
                  </a:extLst>
                </p:cNvPr>
                <p:cNvSpPr txBox="1"/>
                <p:nvPr/>
              </p:nvSpPr>
              <p:spPr>
                <a:xfrm>
                  <a:off x="11206840" y="15519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206840" y="1551958"/>
                  <a:ext cx="981233" cy="307775"/>
                </a:xfrm>
                <a:prstGeom prst="rect">
                  <a:avLst/>
                </a:prstGeom>
                <a:blipFill>
                  <a:blip r:embed="rId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49934" y="18597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47334" y="21109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9" name="Straight Connector 118">
            <a:extLst>
              <a:ext uri="{FF2B5EF4-FFF2-40B4-BE49-F238E27FC236}">
                <a16:creationId xmlns:a16="http://schemas.microsoft.com/office/drawing/2014/main" id="{898F9AA5-44ED-C549-AC24-6A5771AC5A14}"/>
              </a:ext>
            </a:extLst>
          </p:cNvPr>
          <p:cNvCxnSpPr>
            <a:cxnSpLocks/>
          </p:cNvCxnSpPr>
          <p:nvPr/>
        </p:nvCxnSpPr>
        <p:spPr>
          <a:xfrm>
            <a:off x="8875957" y="16883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5" name="Group 4">
            <a:extLst>
              <a:ext uri="{FF2B5EF4-FFF2-40B4-BE49-F238E27FC236}">
                <a16:creationId xmlns:a16="http://schemas.microsoft.com/office/drawing/2014/main" id="{923347E4-E9A1-DA46-BFBA-3734ACACAE8C}"/>
              </a:ext>
            </a:extLst>
          </p:cNvPr>
          <p:cNvGrpSpPr/>
          <p:nvPr/>
        </p:nvGrpSpPr>
        <p:grpSpPr>
          <a:xfrm>
            <a:off x="7354760" y="1249344"/>
            <a:ext cx="4783307" cy="2533439"/>
            <a:chOff x="7367155" y="1141851"/>
            <a:chExt cx="4783307" cy="2533439"/>
          </a:xfrm>
        </p:grpSpPr>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D8BA0A6-0072-8C4A-9A36-6F4ACE82F689}"/>
                    </a:ext>
                  </a:extLst>
                </p:cNvPr>
                <p:cNvSpPr txBox="1"/>
                <p:nvPr/>
              </p:nvSpPr>
              <p:spPr>
                <a:xfrm>
                  <a:off x="11440148" y="1470706"/>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40148" y="1470706"/>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66907" y="445771"/>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95827" y="1864667"/>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13280" y="1815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51295" y="1141851"/>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77235" y="2224231"/>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42268" y="2229484"/>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08030" y="21785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26293" y="2609816"/>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74093" y="1853486"/>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15479" y="151407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78893" y="1426412"/>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504024" y="2417023"/>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67156" y="2844293"/>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367155" y="1249344"/>
              <a:ext cx="1164495" cy="151247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E920CD1-33DE-C84E-8030-F0B8C686BA6C}"/>
                    </a:ext>
                  </a:extLst>
                </p:cNvPr>
                <p:cNvSpPr txBox="1"/>
                <p:nvPr/>
              </p:nvSpPr>
              <p:spPr>
                <a:xfrm>
                  <a:off x="8113762" y="1957658"/>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13762" y="1957658"/>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4D7271E-6D19-D54C-A2FB-794E4F878048}"/>
                    </a:ext>
                  </a:extLst>
                </p:cNvPr>
                <p:cNvSpPr txBox="1"/>
                <p:nvPr/>
              </p:nvSpPr>
              <p:spPr>
                <a:xfrm>
                  <a:off x="9335642" y="1800990"/>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35642" y="1800990"/>
                  <a:ext cx="852075"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3001790" y="1217153"/>
            <a:ext cx="5230960"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Calculate the responses for the filters on the left.</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r="-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10268</Words>
  <Application>Microsoft Macintosh PowerPoint</Application>
  <PresentationFormat>Widescreen</PresentationFormat>
  <Paragraphs>1926</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356</cp:revision>
  <dcterms:created xsi:type="dcterms:W3CDTF">2021-07-06T18:24:07Z</dcterms:created>
  <dcterms:modified xsi:type="dcterms:W3CDTF">2021-07-14T22:48:10Z</dcterms:modified>
</cp:coreProperties>
</file>